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960" r:id="rId2"/>
    <p:sldId id="9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DB15A-4346-4C9C-8EEA-58A5CA58D2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074AF7-3E41-4F57-A9FF-7BCB86904D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008EE-1F65-40D8-A9BD-5BEF11B03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5B3D-5E86-41A2-B23F-523E6C73C94B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D5772-872A-4287-8D91-021CF53AA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21E17-8847-4E03-B4BD-96DDCBF33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56234-9A0D-4033-8707-5FFFCF71DA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2393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3E56A-8C6E-4795-AFD8-65580D5CE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0FA97A-0F0D-4923-908E-4C8588991B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8C6B3-115E-41B1-91E5-C12C87077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5B3D-5E86-41A2-B23F-523E6C73C94B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D1F7A-F4BB-412E-8431-B34A8DD3E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A8A41-B552-4096-9312-DC00CE82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56234-9A0D-4033-8707-5FFFCF71DA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6606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EF633E-CC7A-4253-94F9-152799384A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881AC2-F954-46CD-AEE8-52AD6ADCB8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DA8759-5C2D-437A-BD73-80DB1BC78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5B3D-5E86-41A2-B23F-523E6C73C94B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527DB-DE01-44E7-843E-AF02E71BE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71714B-6782-4F9E-ABC7-94E574932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56234-9A0D-4033-8707-5FFFCF71DA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31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1CC98-DADC-4C86-9D54-14DDE084D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BD951-5BBF-4D19-A1A6-B09BE955C6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06E4D-FA61-400A-95FA-DD552D246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5B3D-5E86-41A2-B23F-523E6C73C94B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2C1E7D-06DE-4C6C-A01A-23F7AD225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2F8C81-7C3E-474F-B2B1-77C484110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56234-9A0D-4033-8707-5FFFCF71DA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5894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A794B-BD85-46E4-864E-DED5B14C6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AD2C64-FC7D-48B1-9D40-577FBF3595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57C81-28FC-4DF1-8259-633C5BBF5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5B3D-5E86-41A2-B23F-523E6C73C94B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62E9F-070A-4EE4-A4E6-7D599701C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196D9-1480-45BE-B445-1A1D638F4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56234-9A0D-4033-8707-5FFFCF71DA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8056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09930-2A98-4986-B599-09237DC51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78704-F859-4E3B-B45D-B47E334026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72A515-480F-4D55-AF31-9552D6945F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1D20F-76A2-4F17-BDC5-DC8A56F7C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5B3D-5E86-41A2-B23F-523E6C73C94B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B7C818-5FA0-435A-A418-8E3F824F5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EC5292-EB1E-432E-8B35-27D2B298E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56234-9A0D-4033-8707-5FFFCF71DA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4641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E1784-BB40-48EF-B0D4-1FB9A08E1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33A0B-BE73-442E-B46F-C6A00D251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D9F067-0B2C-4DDF-9CBB-4CE10C1A3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842525-A862-4B65-8D0E-C25549FB22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7602DB-1E09-400F-95D2-CC299295CE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4F41C3-28C5-4D7B-8E28-1EFF0E59F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5B3D-5E86-41A2-B23F-523E6C73C94B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EE7B60-8955-4B17-81D9-AB921CEC2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5B7553-2034-4073-8CC9-31F15F225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56234-9A0D-4033-8707-5FFFCF71DA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187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343A7-260E-44A2-994F-343F6FC5E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D657F6-0E19-4072-89D7-553F36AA3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5B3D-5E86-41A2-B23F-523E6C73C94B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91C2F-0AD2-4001-ADCA-C4AD9E0E0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83A2FF-29FA-4C3B-8CA2-B66AD124E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56234-9A0D-4033-8707-5FFFCF71DA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1283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277984-BBD9-45D7-B30E-489D1CEAC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5B3D-5E86-41A2-B23F-523E6C73C94B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2DE7D5-C7B2-4101-9445-2F399F48C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913D94-C733-41A9-A2EC-D54ECE41D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56234-9A0D-4033-8707-5FFFCF71DA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4669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85A45-C4F5-4C56-B4F0-2D0A50741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265F53-1CE3-4407-B424-AA2843973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38670A-C789-402F-83A5-7BC2600E05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970BB4-1939-4591-9284-244C955B3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5B3D-5E86-41A2-B23F-523E6C73C94B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D0E07-6B5B-4064-BA49-BF815CC57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438C77-7FD9-4B94-A830-6555F7552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56234-9A0D-4033-8707-5FFFCF71DA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9189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74C1D-6393-4E1A-9904-42AB48405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3326DB-AED3-431F-AC46-F9B0C831E9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176D36-FEAA-449B-B55E-EEAFD8716D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A369F-4F16-4BD4-BDD1-276975B40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5B3D-5E86-41A2-B23F-523E6C73C94B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F1E2B7-C175-402C-9078-B403C094C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0F9B2E-3D4A-4A49-B094-BF01CFBA6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56234-9A0D-4033-8707-5FFFCF71DA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7536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AAC889-4109-43D1-BD32-1164B2677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4661C3-990D-40A4-AA78-FB5EA1581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5C3F4-E802-448B-A41F-52EA5D55F4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B5B3D-5E86-41A2-B23F-523E6C73C94B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AF9A72-B898-42B0-9B1B-120C191478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3CF934-0A70-4F44-A8EC-9C9BA17C25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56234-9A0D-4033-8707-5FFFCF71DA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1407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E95847-1AC6-6F88-BBDF-601B5C094399}"/>
              </a:ext>
            </a:extLst>
          </p:cNvPr>
          <p:cNvSpPr txBox="1"/>
          <p:nvPr/>
        </p:nvSpPr>
        <p:spPr>
          <a:xfrm>
            <a:off x="1481692" y="302828"/>
            <a:ext cx="10492594" cy="561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3048" dirty="0">
                <a:solidFill>
                  <a:srgbClr val="002060"/>
                </a:solidFill>
                <a:latin typeface="Arial Black" panose="020B0A04020102020204" pitchFamily="34" charset="0"/>
              </a:rPr>
              <a:t>PHYSICAL</a:t>
            </a:r>
            <a:r>
              <a:rPr lang="en-IN" sz="3048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48" dirty="0">
                <a:solidFill>
                  <a:srgbClr val="002060"/>
                </a:solidFill>
                <a:latin typeface="Arial Black" panose="020B0A04020102020204" pitchFamily="34" charset="0"/>
              </a:rPr>
              <a:t>FACILITIES</a:t>
            </a:r>
            <a:r>
              <a:rPr lang="en-IN" sz="3048" b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IN" sz="3048" dirty="0">
                <a:solidFill>
                  <a:srgbClr val="002060"/>
                </a:solidFill>
                <a:latin typeface="Arial Black" panose="020B0A04020102020204" pitchFamily="34" charset="0"/>
              </a:rPr>
              <a:t>COMPUTER</a:t>
            </a:r>
            <a:r>
              <a:rPr lang="en-IN" sz="3048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48" dirty="0">
                <a:solidFill>
                  <a:srgbClr val="002060"/>
                </a:solidFill>
                <a:latin typeface="Arial Black" panose="020B0A04020102020204" pitchFamily="34" charset="0"/>
              </a:rPr>
              <a:t>CENTRES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261826" y="6346833"/>
            <a:ext cx="1698414" cy="35612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714" b="1" dirty="0">
                <a:solidFill>
                  <a:srgbClr val="002060"/>
                </a:solidFill>
              </a:rPr>
              <a:t>Computer  Lab-1</a:t>
            </a:r>
          </a:p>
        </p:txBody>
      </p:sp>
      <p:pic>
        <p:nvPicPr>
          <p:cNvPr id="114689" name="Picture 1" descr="\\office\Office (E)\CAL\2024 WEB-INFO RVKR SIR\labs\computer labs\IMG_978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2188" y="767701"/>
            <a:ext cx="11477690" cy="529232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OFFICE\Office (E)\CAL\2024 WEB-INFO RVKR SIR\labs\computer labs\lab1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67148" y="282508"/>
            <a:ext cx="11336076" cy="559474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5035427" y="6235439"/>
            <a:ext cx="1701276" cy="35612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714" b="1" dirty="0">
                <a:solidFill>
                  <a:srgbClr val="002060"/>
                </a:solidFill>
              </a:rPr>
              <a:t>Computer  Lab-2</a:t>
            </a:r>
          </a:p>
        </p:txBody>
      </p:sp>
    </p:spTree>
    <p:extLst>
      <p:ext uri="{BB962C8B-B14F-4D97-AF65-F5344CB8AC3E}">
        <p14:creationId xmlns:p14="http://schemas.microsoft.com/office/powerpoint/2010/main" val="1612427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naraganti</dc:creator>
  <cp:lastModifiedBy>Qspire</cp:lastModifiedBy>
  <cp:revision>5</cp:revision>
  <dcterms:created xsi:type="dcterms:W3CDTF">2025-06-15T06:30:03Z</dcterms:created>
  <dcterms:modified xsi:type="dcterms:W3CDTF">2026-02-13T11:45:13Z</dcterms:modified>
</cp:coreProperties>
</file>